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59" r:id="rId6"/>
    <p:sldId id="260" r:id="rId7"/>
    <p:sldId id="261" r:id="rId8"/>
    <p:sldId id="262" r:id="rId9"/>
    <p:sldId id="265" r:id="rId10"/>
    <p:sldId id="263" r:id="rId11"/>
    <p:sldId id="264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6600" dirty="0"/>
              <a:t>Travel System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Ishant chouhan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4D45-2267-2DD4-7620-A0625AEF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used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4CD4F-AEDB-1CD7-2131-A4D1B87DB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Power BI</a:t>
            </a:r>
          </a:p>
          <a:p>
            <a:pPr marL="0" indent="0">
              <a:buNone/>
            </a:pPr>
            <a:r>
              <a:rPr lang="en-US" sz="2800" dirty="0"/>
              <a:t>    </a:t>
            </a:r>
            <a:r>
              <a:rPr lang="en-US" sz="2000" dirty="0"/>
              <a:t>for data </a:t>
            </a:r>
            <a:r>
              <a:rPr lang="en-US" sz="2000" dirty="0" err="1"/>
              <a:t>visualizaion</a:t>
            </a:r>
            <a:endParaRPr lang="en-US" sz="28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Excel</a:t>
            </a:r>
          </a:p>
          <a:p>
            <a:pPr marL="0" indent="0">
              <a:buNone/>
            </a:pPr>
            <a:r>
              <a:rPr lang="en-US" sz="2800" dirty="0"/>
              <a:t>    </a:t>
            </a:r>
            <a:r>
              <a:rPr lang="en-US" sz="2000" dirty="0"/>
              <a:t>for data cleaning /managing</a:t>
            </a:r>
            <a:endParaRPr lang="en-IN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82171E-FC60-7DA7-3CA9-82D07A8D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13930"/>
            <a:ext cx="6096000" cy="637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20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199EA-1A6A-9CD1-F0BF-FB695C95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Power BI?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79C8C-0EAE-E312-993A-B73BDCC4B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It is a Business intelligence tool.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It helps in </a:t>
            </a:r>
            <a:r>
              <a:rPr lang="en-US" sz="2000" dirty="0" err="1"/>
              <a:t>analysing</a:t>
            </a:r>
            <a:r>
              <a:rPr lang="en-US" sz="2000" dirty="0"/>
              <a:t> the data and convert it into visual format.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b="1" dirty="0"/>
              <a:t>Features:</a:t>
            </a:r>
          </a:p>
          <a:p>
            <a:pPr marL="0" indent="0">
              <a:buNone/>
            </a:pPr>
            <a:r>
              <a:rPr lang="en-US" sz="2000" b="1" dirty="0"/>
              <a:t>         -</a:t>
            </a:r>
            <a:r>
              <a:rPr lang="en-US" sz="2000" dirty="0"/>
              <a:t>Power View</a:t>
            </a:r>
          </a:p>
          <a:p>
            <a:pPr marL="0" indent="0">
              <a:buNone/>
            </a:pPr>
            <a:r>
              <a:rPr lang="en-US" sz="2000" b="1" dirty="0"/>
              <a:t>         -</a:t>
            </a:r>
            <a:r>
              <a:rPr lang="en-US" sz="2000" dirty="0"/>
              <a:t>Power Query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         -</a:t>
            </a:r>
            <a:r>
              <a:rPr lang="en-US" sz="2000" dirty="0"/>
              <a:t>Power BI Service</a:t>
            </a:r>
          </a:p>
          <a:p>
            <a:pPr marL="0" indent="0">
              <a:buNone/>
            </a:pPr>
            <a:r>
              <a:rPr lang="en-US" sz="2000" dirty="0"/>
              <a:t>         -Power Pivot	</a:t>
            </a:r>
          </a:p>
        </p:txBody>
      </p:sp>
      <p:pic>
        <p:nvPicPr>
          <p:cNvPr id="1026" name="Picture 2" descr="Power BI Logo Transparent Background">
            <a:extLst>
              <a:ext uri="{FF2B5EF4-FFF2-40B4-BE49-F238E27FC236}">
                <a16:creationId xmlns:a16="http://schemas.microsoft.com/office/drawing/2014/main" id="{86E4DA8F-B39D-EFD4-CFDF-694D12197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01" y="2831690"/>
            <a:ext cx="3408243" cy="340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609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6DEC1-1DAC-EFF7-893A-610FE9B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43617-E85B-CB9D-1DB2-484129F8F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It contain information about users who travelled through flights or booked hotels in the last 5 years.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/>
              <a:t>Data set contains 3 tables –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800" dirty="0"/>
              <a:t>Users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800" dirty="0"/>
              <a:t>Flights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800" dirty="0"/>
              <a:t>Hotels</a:t>
            </a:r>
          </a:p>
          <a:p>
            <a:pPr marL="201168" lvl="1" indent="0">
              <a:buNone/>
            </a:pP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B1F16-28F6-ED64-760D-405996B4F4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4824974" y="2493527"/>
            <a:ext cx="6836084" cy="35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75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FF3C9-9479-CF80-82D6-9516F653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78FBB-E9C7-68C6-186A-9567666B2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It involves Excel and Power Query Editor.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Converted dates into proper format.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Extracted unidentified genders.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49B97-636C-FA55-DDCB-F9D1266766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5753384" y="2353010"/>
            <a:ext cx="5478987" cy="36548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97229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C9BA3-D71D-24C2-D5E3-4B646575C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Relationship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2F8AA-90EC-7BEE-F3E1-9A4A4D3A4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44" y="1945196"/>
            <a:ext cx="7949683" cy="438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1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0361-D8E1-40FA-6538-15A748910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DashBoards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FE669-473D-F6F5-4FF5-4981989B3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1" y="1961028"/>
            <a:ext cx="4572532" cy="2572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ADB2F0-9C5C-9E9E-7BA6-95EC49EA4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147" y="2985728"/>
            <a:ext cx="4971706" cy="2793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9ADA2E-86D9-BE6F-9CF8-9EEDA049F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472" y="4027834"/>
            <a:ext cx="4496907" cy="25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1B1B5-8723-084D-3E19-2D036BA83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CB4E2-8ADE-6647-0275-032BD1E36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64" y="1984215"/>
            <a:ext cx="3865342" cy="2150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A7A26B-CC68-9A4E-4992-A704D465B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927" y="3952976"/>
            <a:ext cx="3865342" cy="2150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EE3AAE-E89A-036A-706A-358C92749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13" y="1984215"/>
            <a:ext cx="3884869" cy="21507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B3A55-7B73-7010-FD2C-6F441B4198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733" y="3952976"/>
            <a:ext cx="3865342" cy="21507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A6A63-6366-CC26-AC8F-92705D8BB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889" y="1984215"/>
            <a:ext cx="3776247" cy="203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21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 algn="ctr"/>
            <a:r>
              <a:rPr lang="en-US" sz="4800" i="1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Ishant chouhan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purl.org/dc/dcmitype/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infopath/2007/PartnerControls"/>
    <ds:schemaRef ds:uri="http://schemas.microsoft.com/office/2006/documentManagement/types"/>
    <ds:schemaRef ds:uri="230e9df3-be65-4c73-a93b-d1236ebd677e"/>
    <ds:schemaRef ds:uri="71af3243-3dd4-4a8d-8c0d-dd76da1f02a5"/>
    <ds:schemaRef ds:uri="16c05727-aa75-4e4a-9b5f-8a80a1165891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{D37D4A1D-A408-4C14-8855-AB762B55F398}tf56160789_win32</Template>
  <TotalTime>93</TotalTime>
  <Words>122</Words>
  <Application>Microsoft Office PowerPoint</Application>
  <PresentationFormat>Widescreen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Bookman Old Style</vt:lpstr>
      <vt:lpstr>Calibri</vt:lpstr>
      <vt:lpstr>Courier New</vt:lpstr>
      <vt:lpstr>Franklin Gothic Book</vt:lpstr>
      <vt:lpstr>Wingdings</vt:lpstr>
      <vt:lpstr>Custom</vt:lpstr>
      <vt:lpstr>Travel System Analysis</vt:lpstr>
      <vt:lpstr>Software used</vt:lpstr>
      <vt:lpstr>What is Power BI?</vt:lpstr>
      <vt:lpstr>Data Set</vt:lpstr>
      <vt:lpstr>Data Cleaning</vt:lpstr>
      <vt:lpstr>Data Relationship</vt:lpstr>
      <vt:lpstr>DashBoards</vt:lpstr>
      <vt:lpstr>Insights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ishant chouhan</dc:creator>
  <cp:lastModifiedBy>ishant chouhan</cp:lastModifiedBy>
  <cp:revision>2</cp:revision>
  <dcterms:created xsi:type="dcterms:W3CDTF">2024-08-20T09:28:00Z</dcterms:created>
  <dcterms:modified xsi:type="dcterms:W3CDTF">2024-08-20T11:02:59Z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